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54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A1C9B3-BA59-4FF6-B97D-8437BAED1CE8}" type="datetimeFigureOut">
              <a:rPr lang="es-ES" smtClean="0"/>
              <a:t>16/02/2016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4230C-F5E2-4059-9DA1-7EFCC98577F5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A1C9B3-BA59-4FF6-B97D-8437BAED1CE8}" type="datetimeFigureOut">
              <a:rPr lang="es-ES" smtClean="0"/>
              <a:t>16/02/2016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4230C-F5E2-4059-9DA1-7EFCC98577F5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A1C9B3-BA59-4FF6-B97D-8437BAED1CE8}" type="datetimeFigureOut">
              <a:rPr lang="es-ES" smtClean="0"/>
              <a:t>16/02/2016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4230C-F5E2-4059-9DA1-7EFCC98577F5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A1C9B3-BA59-4FF6-B97D-8437BAED1CE8}" type="datetimeFigureOut">
              <a:rPr lang="es-ES" smtClean="0"/>
              <a:t>16/02/2016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4230C-F5E2-4059-9DA1-7EFCC98577F5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A1C9B3-BA59-4FF6-B97D-8437BAED1CE8}" type="datetimeFigureOut">
              <a:rPr lang="es-ES" smtClean="0"/>
              <a:t>16/02/2016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4230C-F5E2-4059-9DA1-7EFCC98577F5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A1C9B3-BA59-4FF6-B97D-8437BAED1CE8}" type="datetimeFigureOut">
              <a:rPr lang="es-ES" smtClean="0"/>
              <a:t>16/02/2016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4230C-F5E2-4059-9DA1-7EFCC98577F5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A1C9B3-BA59-4FF6-B97D-8437BAED1CE8}" type="datetimeFigureOut">
              <a:rPr lang="es-ES" smtClean="0"/>
              <a:t>16/02/2016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4230C-F5E2-4059-9DA1-7EFCC98577F5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A1C9B3-BA59-4FF6-B97D-8437BAED1CE8}" type="datetimeFigureOut">
              <a:rPr lang="es-ES" smtClean="0"/>
              <a:t>16/02/2016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4230C-F5E2-4059-9DA1-7EFCC98577F5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A1C9B3-BA59-4FF6-B97D-8437BAED1CE8}" type="datetimeFigureOut">
              <a:rPr lang="es-ES" smtClean="0"/>
              <a:t>16/02/2016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4230C-F5E2-4059-9DA1-7EFCC98577F5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A1C9B3-BA59-4FF6-B97D-8437BAED1CE8}" type="datetimeFigureOut">
              <a:rPr lang="es-ES" smtClean="0"/>
              <a:t>16/02/2016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4230C-F5E2-4059-9DA1-7EFCC98577F5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A1C9B3-BA59-4FF6-B97D-8437BAED1CE8}" type="datetimeFigureOut">
              <a:rPr lang="es-ES" smtClean="0"/>
              <a:t>16/02/2016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4230C-F5E2-4059-9DA1-7EFCC98577F5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A1C9B3-BA59-4FF6-B97D-8437BAED1CE8}" type="datetimeFigureOut">
              <a:rPr lang="es-ES" smtClean="0"/>
              <a:t>16/02/2016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C4230C-F5E2-4059-9DA1-7EFCC98577F5}" type="slidenum">
              <a:rPr lang="es-ES" smtClean="0"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C:\Users\Alumn-04\Desktop\manga-carton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214290"/>
            <a:ext cx="8461116" cy="6000792"/>
          </a:xfrm>
          <a:prstGeom prst="rect">
            <a:avLst/>
          </a:prstGeom>
          <a:noFill/>
        </p:spPr>
      </p:pic>
      <p:sp>
        <p:nvSpPr>
          <p:cNvPr id="10" name="9 CuadroTexto"/>
          <p:cNvSpPr txBox="1"/>
          <p:nvPr/>
        </p:nvSpPr>
        <p:spPr>
          <a:xfrm>
            <a:off x="3714744" y="3214686"/>
            <a:ext cx="242889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600" dirty="0" smtClean="0">
                <a:solidFill>
                  <a:srgbClr val="002060"/>
                </a:solidFill>
                <a:latin typeface="Palatino Linotype" pitchFamily="18" charset="0"/>
              </a:rPr>
              <a:t>Clases de idiomas e intercambios empresariales </a:t>
            </a:r>
            <a:endParaRPr lang="es-ES" sz="1600" dirty="0">
              <a:solidFill>
                <a:srgbClr val="002060"/>
              </a:solidFill>
              <a:latin typeface="Palatino Linotype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</TotalTime>
  <Words>6</Words>
  <Application>Microsoft Office PowerPoint</Application>
  <PresentationFormat>Presentación en pantalla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2" baseType="lpstr">
      <vt:lpstr>Tema de Office</vt:lpstr>
      <vt:lpstr>Diapositiva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Alumn-04</dc:creator>
  <cp:lastModifiedBy>Alumn-04</cp:lastModifiedBy>
  <cp:revision>2</cp:revision>
  <dcterms:created xsi:type="dcterms:W3CDTF">2016-02-16T08:52:25Z</dcterms:created>
  <dcterms:modified xsi:type="dcterms:W3CDTF">2016-02-16T09:07:35Z</dcterms:modified>
</cp:coreProperties>
</file>